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73" r:id="rId3"/>
    <p:sldId id="269" r:id="rId4"/>
    <p:sldId id="272" r:id="rId5"/>
    <p:sldId id="268" r:id="rId6"/>
    <p:sldId id="282" r:id="rId7"/>
    <p:sldId id="271" r:id="rId8"/>
    <p:sldId id="270" r:id="rId9"/>
    <p:sldId id="280" r:id="rId10"/>
    <p:sldId id="301" r:id="rId11"/>
    <p:sldId id="297" r:id="rId12"/>
    <p:sldId id="266" r:id="rId13"/>
    <p:sldId id="259" r:id="rId14"/>
    <p:sldId id="263" r:id="rId15"/>
    <p:sldId id="261" r:id="rId16"/>
    <p:sldId id="262" r:id="rId17"/>
    <p:sldId id="300" r:id="rId18"/>
    <p:sldId id="296" r:id="rId19"/>
    <p:sldId id="260" r:id="rId20"/>
    <p:sldId id="294" r:id="rId21"/>
    <p:sldId id="264" r:id="rId22"/>
    <p:sldId id="281" r:id="rId23"/>
    <p:sldId id="295" r:id="rId24"/>
    <p:sldId id="258" r:id="rId25"/>
    <p:sldId id="275" r:id="rId26"/>
    <p:sldId id="279" r:id="rId27"/>
    <p:sldId id="291" r:id="rId28"/>
    <p:sldId id="285" r:id="rId29"/>
    <p:sldId id="289" r:id="rId30"/>
    <p:sldId id="290" r:id="rId31"/>
    <p:sldId id="288" r:id="rId32"/>
    <p:sldId id="293" r:id="rId33"/>
    <p:sldId id="287" r:id="rId34"/>
    <p:sldId id="286" r:id="rId35"/>
    <p:sldId id="283" r:id="rId36"/>
    <p:sldId id="278" r:id="rId37"/>
    <p:sldId id="299" r:id="rId38"/>
    <p:sldId id="277" r:id="rId39"/>
    <p:sldId id="267" r:id="rId40"/>
    <p:sldId id="276" r:id="rId41"/>
    <p:sldId id="292" r:id="rId42"/>
    <p:sldId id="308" r:id="rId43"/>
    <p:sldId id="312" r:id="rId44"/>
    <p:sldId id="310" r:id="rId45"/>
    <p:sldId id="311" r:id="rId46"/>
    <p:sldId id="302" r:id="rId47"/>
    <p:sldId id="309" r:id="rId48"/>
    <p:sldId id="304" r:id="rId49"/>
    <p:sldId id="305" r:id="rId50"/>
    <p:sldId id="306" r:id="rId51"/>
    <p:sldId id="307" r:id="rId52"/>
    <p:sldId id="303" r:id="rId5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ules" id="{A5673D7F-5E6D-9E4E-855F-792F2A4DFCAE}">
          <p14:sldIdLst>
            <p14:sldId id="298"/>
            <p14:sldId id="273"/>
            <p14:sldId id="269"/>
            <p14:sldId id="272"/>
            <p14:sldId id="268"/>
            <p14:sldId id="282"/>
            <p14:sldId id="271"/>
            <p14:sldId id="270"/>
            <p14:sldId id="280"/>
            <p14:sldId id="301"/>
            <p14:sldId id="297"/>
          </p14:sldIdLst>
        </p14:section>
        <p14:section name="Yeses" id="{F689DD30-06A5-8C48-85D2-60BBA7037597}">
          <p14:sldIdLst>
            <p14:sldId id="266"/>
            <p14:sldId id="259"/>
            <p14:sldId id="263"/>
            <p14:sldId id="261"/>
            <p14:sldId id="262"/>
            <p14:sldId id="300"/>
            <p14:sldId id="296"/>
            <p14:sldId id="260"/>
            <p14:sldId id="294"/>
            <p14:sldId id="264"/>
            <p14:sldId id="281"/>
            <p14:sldId id="295"/>
          </p14:sldIdLst>
        </p14:section>
        <p14:section name="Cudldles" id="{A7D9D345-7234-B04A-AE2A-D690C162DD0F}">
          <p14:sldIdLst>
            <p14:sldId id="258"/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308"/>
            <p14:sldId id="312"/>
          </p14:sldIdLst>
        </p14:section>
        <p14:section name="Logistics" id="{508780E1-F9BA-6D44-9AB5-342E49AD77E6}">
          <p14:sldIdLst>
            <p14:sldId id="310"/>
            <p14:sldId id="311"/>
            <p14:sldId id="302"/>
            <p14:sldId id="309"/>
            <p14:sldId id="304"/>
            <p14:sldId id="305"/>
            <p14:sldId id="306"/>
            <p14:sldId id="30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/>
    <p:restoredTop sz="94699"/>
  </p:normalViewPr>
  <p:slideViewPr>
    <p:cSldViewPr snapToGrid="0">
      <p:cViewPr>
        <p:scale>
          <a:sx n="100" d="100"/>
          <a:sy n="100" d="100"/>
        </p:scale>
        <p:origin x="320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2.wdp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3220" y="2091803"/>
            <a:ext cx="86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Elephant Pro" pitchFamily="2" charset="0"/>
              </a:rPr>
              <a:t>Thank each other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</a:t>
            </a:r>
            <a:r>
              <a:rPr lang="en-US" sz="6000" dirty="0">
                <a:latin typeface="Elephant Pro" pitchFamily="2" charset="0"/>
              </a:rPr>
              <a:t>taking care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of</a:t>
            </a:r>
            <a:r>
              <a:rPr lang="en-US" sz="6000" dirty="0">
                <a:latin typeface="Elephant Pro" pitchFamily="2" charset="0"/>
              </a:rPr>
              <a:t> themselves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2216989" y="5028900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when you get a</a:t>
            </a:r>
            <a:r>
              <a:rPr lang="en-US" sz="3200" dirty="0">
                <a:latin typeface="Elephant Pro" pitchFamily="2" charset="0"/>
              </a:rPr>
              <a:t> 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66D0-2E9A-34AD-CC01-2ECDF22F9EEC}"/>
              </a:ext>
            </a:extLst>
          </p:cNvPr>
          <p:cNvSpPr txBox="1"/>
          <p:nvPr/>
        </p:nvSpPr>
        <p:spPr>
          <a:xfrm>
            <a:off x="580446" y="1089293"/>
            <a:ext cx="6407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Remember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3188-BEC0-C941-9415-CDD02FE8F356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89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06FA-0EBB-74CD-1D57-C60041F24F65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89D8-92CB-9086-C35C-460DA7962E15}"/>
              </a:ext>
            </a:extLst>
          </p:cNvPr>
          <p:cNvSpPr txBox="1"/>
          <p:nvPr/>
        </p:nvSpPr>
        <p:spPr>
          <a:xfrm>
            <a:off x="3157269" y="5074878"/>
            <a:ext cx="5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lephant Pro" pitchFamily="2" charset="0"/>
              </a:rPr>
              <a:t>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makes your </a:t>
            </a:r>
            <a:r>
              <a:rPr lang="en-US" sz="2000" dirty="0">
                <a:latin typeface="Elephant Pro" pitchFamily="2" charset="0"/>
              </a:rPr>
              <a:t>Yes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mean something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89698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7417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This is a great place to </a:t>
            </a:r>
            <a:r>
              <a:rPr lang="en-US" sz="3200" dirty="0">
                <a:latin typeface="Elephant Pro" pitchFamily="2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244900" y="2077079"/>
            <a:ext cx="868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Hearing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</a:t>
            </a:r>
            <a:r>
              <a:rPr lang="en-US" sz="6600" dirty="0">
                <a:latin typeface="Elephant Pro" pitchFamily="2" charset="0"/>
              </a:rPr>
              <a:t> Accepting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</a:t>
            </a:r>
            <a:r>
              <a:rPr lang="en-US" sz="6600" dirty="0">
                <a:latin typeface="Elephant Pro" pitchFamily="2" charset="0"/>
              </a:rPr>
              <a:t> 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F957-B3ED-1DA9-6FF3-DC70E9B2693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52ED-27C0-C936-C1E7-7674A3120D13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81615-2821-137D-909C-2F626A7EAF6A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9512" y="1412643"/>
            <a:ext cx="7581041" cy="42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The Squish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</p:spTree>
    <p:extLst>
      <p:ext uri="{BB962C8B-B14F-4D97-AF65-F5344CB8AC3E}">
        <p14:creationId xmlns:p14="http://schemas.microsoft.com/office/powerpoint/2010/main" val="156790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 Scratches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Trainer James - &quot;you scratch my back, I'll scratch yours&quot; People say 'You  scratch my back and I'll scratch yours' to mean that one person helps  another on condition that the second">
            <a:extLst>
              <a:ext uri="{FF2B5EF4-FFF2-40B4-BE49-F238E27FC236}">
                <a16:creationId xmlns:a16="http://schemas.microsoft.com/office/drawing/2014/main" id="{20548978-5ACD-BF95-E826-2D98B8BE9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3" b="89552" l="9960" r="89641">
                        <a14:foregroundMark x1="16335" y1="26866" x2="8367" y2="29353"/>
                        <a14:foregroundMark x1="8367" y1="29353" x2="3984" y2="37313"/>
                        <a14:foregroundMark x1="3984" y1="37313" x2="8367" y2="79104"/>
                        <a14:foregroundMark x1="8367" y1="79104" x2="12749" y2="89055"/>
                        <a14:foregroundMark x1="12749" y1="89055" x2="20717" y2="88557"/>
                        <a14:foregroundMark x1="20717" y1="88557" x2="28685" y2="90547"/>
                        <a14:foregroundMark x1="28685" y1="90547" x2="45817" y2="89055"/>
                        <a14:foregroundMark x1="45817" y1="89055" x2="54183" y2="89552"/>
                        <a14:foregroundMark x1="54183" y1="89552" x2="60159" y2="96517"/>
                        <a14:foregroundMark x1="60159" y1="96517" x2="68924" y2="95025"/>
                        <a14:foregroundMark x1="68924" y1="95025" x2="76096" y2="77612"/>
                        <a14:foregroundMark x1="76096" y1="77612" x2="77291" y2="53731"/>
                        <a14:foregroundMark x1="77291" y1="53731" x2="76494" y2="43284"/>
                        <a14:foregroundMark x1="76494" y1="43284" x2="72908" y2="33831"/>
                        <a14:foregroundMark x1="63466" y1="25083" x2="63109" y2="24752"/>
                        <a14:foregroundMark x1="69439" y1="30616" x2="69255" y2="30446"/>
                        <a14:foregroundMark x1="72908" y1="33831" x2="71483" y2="32511"/>
                        <a14:foregroundMark x1="58726" y1="16955" x2="58309" y2="15718"/>
                        <a14:foregroundMark x1="54152" y1="10807" x2="50598" y2="8458"/>
                        <a14:foregroundMark x1="50598" y1="8458" x2="33865" y2="3483"/>
                        <a14:foregroundMark x1="33865" y1="3483" x2="19522" y2="28358"/>
                        <a14:foregroundMark x1="19522" y1="28358" x2="14741" y2="27861"/>
                        <a14:backgroundMark x1="71713" y1="7463" x2="63347" y2="7960"/>
                        <a14:backgroundMark x1="63347" y1="7960" x2="59363" y2="16418"/>
                        <a14:backgroundMark x1="59363" y1="16418" x2="64143" y2="23881"/>
                        <a14:backgroundMark x1="64143" y1="23881" x2="72112" y2="25373"/>
                        <a14:backgroundMark x1="72112" y1="25373" x2="80478" y2="25373"/>
                        <a14:backgroundMark x1="80478" y1="25373" x2="84064" y2="2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" t="11713" r="20686" b="7755"/>
          <a:stretch/>
        </p:blipFill>
        <p:spPr bwMode="auto">
          <a:xfrm>
            <a:off x="2692400" y="1914915"/>
            <a:ext cx="4140200" cy="36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71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1D5B5-365A-836B-25C9-98C1DA842B44}"/>
              </a:ext>
            </a:extLst>
          </p:cNvPr>
          <p:cNvSpPr txBox="1"/>
          <p:nvPr/>
        </p:nvSpPr>
        <p:spPr>
          <a:xfrm>
            <a:off x="2549574" y="4560276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5199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F7640-0FB3-07C3-561F-FA1A7ED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14079" r="54550" b="60592"/>
          <a:stretch/>
        </p:blipFill>
        <p:spPr>
          <a:xfrm>
            <a:off x="2387600" y="783754"/>
            <a:ext cx="4096134" cy="3521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1FF0-8599-2B74-7DB8-D01161C56E29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</p:spTree>
    <p:extLst>
      <p:ext uri="{BB962C8B-B14F-4D97-AF65-F5344CB8AC3E}">
        <p14:creationId xmlns:p14="http://schemas.microsoft.com/office/powerpoint/2010/main" val="9009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C04AE-F6B9-236A-B166-8352905DABCA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FDED74-1B9C-B776-566F-254A0593FDC1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2FAE82-406B-D5D3-84D7-23DFB3548BF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6195AB-7442-6899-F71D-25C0F2C7C537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D48ECE-F94F-D227-E57F-F747BFF0A02D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D9EEE7-CDB5-857C-03DB-3DE7064E5B53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31074-83E1-401C-6CAD-B7425216741F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32331-4E32-A2D9-DCDA-F285E1144DA8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E57CD86-7871-FF92-CC42-415FC28F987B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079290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344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FDED74-1B9C-B776-566F-254A0593FDC1}"/>
              </a:ext>
            </a:extLst>
          </p:cNvPr>
          <p:cNvSpPr/>
          <p:nvPr/>
        </p:nvSpPr>
        <p:spPr>
          <a:xfrm>
            <a:off x="6121184" y="3821172"/>
            <a:ext cx="2315758" cy="3249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Anderson Ave 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1074-83E1-401C-6CAD-B7425216741F}"/>
              </a:ext>
            </a:extLst>
          </p:cNvPr>
          <p:cNvSpPr/>
          <p:nvPr/>
        </p:nvSpPr>
        <p:spPr>
          <a:xfrm rot="5400000">
            <a:off x="5158491" y="4790649"/>
            <a:ext cx="2244253" cy="35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Carlisle Blvd Se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57CD86-7871-FF92-CC42-415FC28F987B}"/>
              </a:ext>
            </a:extLst>
          </p:cNvPr>
          <p:cNvSpPr/>
          <p:nvPr/>
        </p:nvSpPr>
        <p:spPr>
          <a:xfrm rot="10800000">
            <a:off x="7678801" y="5238530"/>
            <a:ext cx="290993" cy="724323"/>
          </a:xfrm>
          <a:custGeom>
            <a:avLst/>
            <a:gdLst>
              <a:gd name="connsiteX0" fmla="*/ 266140 w 800482"/>
              <a:gd name="connsiteY0" fmla="*/ 0 h 2341974"/>
              <a:gd name="connsiteX1" fmla="*/ 289586 w 800482"/>
              <a:gd name="connsiteY1" fmla="*/ 1096108 h 2341974"/>
              <a:gd name="connsiteX2" fmla="*/ 729201 w 800482"/>
              <a:gd name="connsiteY2" fmla="*/ 1072662 h 2341974"/>
              <a:gd name="connsiteX3" fmla="*/ 735063 w 800482"/>
              <a:gd name="connsiteY3" fmla="*/ 2186354 h 2341974"/>
              <a:gd name="connsiteX4" fmla="*/ 96155 w 800482"/>
              <a:gd name="connsiteY4" fmla="*/ 2327031 h 2341974"/>
              <a:gd name="connsiteX5" fmla="*/ 14094 w 800482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5544"/>
              <a:gd name="connsiteY0" fmla="*/ 0 h 2341974"/>
              <a:gd name="connsiteX1" fmla="*/ 383370 w 795544"/>
              <a:gd name="connsiteY1" fmla="*/ 1078524 h 2341974"/>
              <a:gd name="connsiteX2" fmla="*/ 729201 w 795544"/>
              <a:gd name="connsiteY2" fmla="*/ 1072662 h 2341974"/>
              <a:gd name="connsiteX3" fmla="*/ 735063 w 795544"/>
              <a:gd name="connsiteY3" fmla="*/ 2186354 h 2341974"/>
              <a:gd name="connsiteX4" fmla="*/ 96155 w 795544"/>
              <a:gd name="connsiteY4" fmla="*/ 2327031 h 2341974"/>
              <a:gd name="connsiteX5" fmla="*/ 14094 w 795544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96442"/>
              <a:gd name="connsiteY0" fmla="*/ 0 h 2341974"/>
              <a:gd name="connsiteX1" fmla="*/ 365785 w 796442"/>
              <a:gd name="connsiteY1" fmla="*/ 1078524 h 2341974"/>
              <a:gd name="connsiteX2" fmla="*/ 729201 w 796442"/>
              <a:gd name="connsiteY2" fmla="*/ 1072662 h 2341974"/>
              <a:gd name="connsiteX3" fmla="*/ 735063 w 796442"/>
              <a:gd name="connsiteY3" fmla="*/ 2186354 h 2341974"/>
              <a:gd name="connsiteX4" fmla="*/ 96155 w 796442"/>
              <a:gd name="connsiteY4" fmla="*/ 2327031 h 2341974"/>
              <a:gd name="connsiteX5" fmla="*/ 14094 w 796442"/>
              <a:gd name="connsiteY5" fmla="*/ 2127739 h 2341974"/>
              <a:gd name="connsiteX0" fmla="*/ 266140 w 785121"/>
              <a:gd name="connsiteY0" fmla="*/ 0 h 2341974"/>
              <a:gd name="connsiteX1" fmla="*/ 365785 w 785121"/>
              <a:gd name="connsiteY1" fmla="*/ 1078524 h 2341974"/>
              <a:gd name="connsiteX2" fmla="*/ 729201 w 785121"/>
              <a:gd name="connsiteY2" fmla="*/ 1072662 h 2341974"/>
              <a:gd name="connsiteX3" fmla="*/ 735063 w 785121"/>
              <a:gd name="connsiteY3" fmla="*/ 2186354 h 2341974"/>
              <a:gd name="connsiteX4" fmla="*/ 96155 w 785121"/>
              <a:gd name="connsiteY4" fmla="*/ 2327031 h 2341974"/>
              <a:gd name="connsiteX5" fmla="*/ 14094 w 785121"/>
              <a:gd name="connsiteY5" fmla="*/ 2127739 h 2341974"/>
              <a:gd name="connsiteX0" fmla="*/ 266140 w 735492"/>
              <a:gd name="connsiteY0" fmla="*/ 0 h 2331538"/>
              <a:gd name="connsiteX1" fmla="*/ 365785 w 735492"/>
              <a:gd name="connsiteY1" fmla="*/ 1078524 h 2331538"/>
              <a:gd name="connsiteX2" fmla="*/ 201962 w 735492"/>
              <a:gd name="connsiteY2" fmla="*/ 1373943 h 2331538"/>
              <a:gd name="connsiteX3" fmla="*/ 735063 w 735492"/>
              <a:gd name="connsiteY3" fmla="*/ 2186354 h 2331538"/>
              <a:gd name="connsiteX4" fmla="*/ 96155 w 735492"/>
              <a:gd name="connsiteY4" fmla="*/ 2327031 h 2331538"/>
              <a:gd name="connsiteX5" fmla="*/ 14094 w 735492"/>
              <a:gd name="connsiteY5" fmla="*/ 2127739 h 2331538"/>
              <a:gd name="connsiteX0" fmla="*/ 169984 w 639336"/>
              <a:gd name="connsiteY0" fmla="*/ 0 h 2331538"/>
              <a:gd name="connsiteX1" fmla="*/ 269629 w 639336"/>
              <a:gd name="connsiteY1" fmla="*/ 1078524 h 2331538"/>
              <a:gd name="connsiteX2" fmla="*/ 105806 w 639336"/>
              <a:gd name="connsiteY2" fmla="*/ 1373943 h 2331538"/>
              <a:gd name="connsiteX3" fmla="*/ 638907 w 639336"/>
              <a:gd name="connsiteY3" fmla="*/ 2186354 h 2331538"/>
              <a:gd name="connsiteX4" fmla="*/ -1 w 639336"/>
              <a:gd name="connsiteY4" fmla="*/ 2327031 h 2331538"/>
              <a:gd name="connsiteX0" fmla="*/ 169984 w 395883"/>
              <a:gd name="connsiteY0" fmla="*/ 0 h 2327030"/>
              <a:gd name="connsiteX1" fmla="*/ 269629 w 395883"/>
              <a:gd name="connsiteY1" fmla="*/ 1078524 h 2327030"/>
              <a:gd name="connsiteX2" fmla="*/ 105806 w 395883"/>
              <a:gd name="connsiteY2" fmla="*/ 1373943 h 2327030"/>
              <a:gd name="connsiteX3" fmla="*/ -1 w 395883"/>
              <a:gd name="connsiteY3" fmla="*/ 2327031 h 2327030"/>
              <a:gd name="connsiteX0" fmla="*/ 110969 w 336868"/>
              <a:gd name="connsiteY0" fmla="*/ 0 h 1373943"/>
              <a:gd name="connsiteX1" fmla="*/ 210614 w 336868"/>
              <a:gd name="connsiteY1" fmla="*/ 1078524 h 1373943"/>
              <a:gd name="connsiteX2" fmla="*/ 46791 w 336868"/>
              <a:gd name="connsiteY2" fmla="*/ 1373943 h 1373943"/>
              <a:gd name="connsiteX0" fmla="*/ 209785 w 209784"/>
              <a:gd name="connsiteY0" fmla="*/ 0 h 1373943"/>
              <a:gd name="connsiteX1" fmla="*/ 8150 w 209784"/>
              <a:gd name="connsiteY1" fmla="*/ 1059692 h 1373943"/>
              <a:gd name="connsiteX2" fmla="*/ 145607 w 209784"/>
              <a:gd name="connsiteY2" fmla="*/ 1373943 h 1373943"/>
              <a:gd name="connsiteX0" fmla="*/ 209785 w 635184"/>
              <a:gd name="connsiteY0" fmla="*/ 0 h 1072663"/>
              <a:gd name="connsiteX1" fmla="*/ 8150 w 635184"/>
              <a:gd name="connsiteY1" fmla="*/ 1059692 h 1072663"/>
              <a:gd name="connsiteX2" fmla="*/ 635184 w 635184"/>
              <a:gd name="connsiteY2" fmla="*/ 1072663 h 1072663"/>
              <a:gd name="connsiteX0" fmla="*/ 209786 w 635184"/>
              <a:gd name="connsiteY0" fmla="*/ 0 h 1581072"/>
              <a:gd name="connsiteX1" fmla="*/ 8150 w 635184"/>
              <a:gd name="connsiteY1" fmla="*/ 1568101 h 1581072"/>
              <a:gd name="connsiteX2" fmla="*/ 635184 w 635184"/>
              <a:gd name="connsiteY2" fmla="*/ 1581072 h 15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184" h="1581072">
                <a:moveTo>
                  <a:pt x="209786" y="0"/>
                </a:moveTo>
                <a:cubicBezTo>
                  <a:pt x="182920" y="458665"/>
                  <a:pt x="-45582" y="1149001"/>
                  <a:pt x="8150" y="1568101"/>
                </a:cubicBezTo>
                <a:cubicBezTo>
                  <a:pt x="442883" y="1617924"/>
                  <a:pt x="386069" y="1478495"/>
                  <a:pt x="635184" y="158107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stealt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6140 w 800482"/>
                      <a:gd name="connsiteY0" fmla="*/ 0 h 2341974"/>
                      <a:gd name="connsiteX1" fmla="*/ 289586 w 800482"/>
                      <a:gd name="connsiteY1" fmla="*/ 1096108 h 2341974"/>
                      <a:gd name="connsiteX2" fmla="*/ 729201 w 800482"/>
                      <a:gd name="connsiteY2" fmla="*/ 1072662 h 2341974"/>
                      <a:gd name="connsiteX3" fmla="*/ 735063 w 800482"/>
                      <a:gd name="connsiteY3" fmla="*/ 2186354 h 2341974"/>
                      <a:gd name="connsiteX4" fmla="*/ 96155 w 800482"/>
                      <a:gd name="connsiteY4" fmla="*/ 2327031 h 2341974"/>
                      <a:gd name="connsiteX5" fmla="*/ 14094 w 800482"/>
                      <a:gd name="connsiteY5" fmla="*/ 2127739 h 2341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0482" h="2341974" extrusionOk="0">
                        <a:moveTo>
                          <a:pt x="266140" y="0"/>
                        </a:moveTo>
                        <a:cubicBezTo>
                          <a:pt x="207234" y="438902"/>
                          <a:pt x="176301" y="930883"/>
                          <a:pt x="289586" y="1096108"/>
                        </a:cubicBezTo>
                        <a:cubicBezTo>
                          <a:pt x="403644" y="1282649"/>
                          <a:pt x="597675" y="892775"/>
                          <a:pt x="729201" y="1072662"/>
                        </a:cubicBezTo>
                        <a:cubicBezTo>
                          <a:pt x="795776" y="1261861"/>
                          <a:pt x="833732" y="2015092"/>
                          <a:pt x="735063" y="2186354"/>
                        </a:cubicBezTo>
                        <a:cubicBezTo>
                          <a:pt x="598017" y="2378161"/>
                          <a:pt x="226787" y="2341802"/>
                          <a:pt x="96155" y="2327031"/>
                        </a:cubicBezTo>
                        <a:cubicBezTo>
                          <a:pt x="-2075" y="2319864"/>
                          <a:pt x="-3231" y="2218947"/>
                          <a:pt x="14094" y="21277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B147-CB98-7081-AC1C-42454A910230}"/>
              </a:ext>
            </a:extLst>
          </p:cNvPr>
          <p:cNvSpPr txBox="1"/>
          <p:nvPr/>
        </p:nvSpPr>
        <p:spPr>
          <a:xfrm>
            <a:off x="609600" y="5855676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2:10pm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7990F92-B7FC-6A93-1369-51700804EFE2}"/>
              </a:ext>
            </a:extLst>
          </p:cNvPr>
          <p:cNvSpPr/>
          <p:nvPr/>
        </p:nvSpPr>
        <p:spPr>
          <a:xfrm>
            <a:off x="6707744" y="4296508"/>
            <a:ext cx="1479755" cy="1417834"/>
          </a:xfrm>
          <a:custGeom>
            <a:avLst/>
            <a:gdLst>
              <a:gd name="connsiteX0" fmla="*/ 624263 w 1479755"/>
              <a:gd name="connsiteY0" fmla="*/ 0 h 1417834"/>
              <a:gd name="connsiteX1" fmla="*/ 1103086 w 1479755"/>
              <a:gd name="connsiteY1" fmla="*/ 0 h 1417834"/>
              <a:gd name="connsiteX2" fmla="*/ 1103086 w 1479755"/>
              <a:gd name="connsiteY2" fmla="*/ 150351 h 1417834"/>
              <a:gd name="connsiteX3" fmla="*/ 1479755 w 1479755"/>
              <a:gd name="connsiteY3" fmla="*/ 150351 h 1417834"/>
              <a:gd name="connsiteX4" fmla="*/ 1479755 w 1479755"/>
              <a:gd name="connsiteY4" fmla="*/ 423313 h 1417834"/>
              <a:gd name="connsiteX5" fmla="*/ 1479755 w 1479755"/>
              <a:gd name="connsiteY5" fmla="*/ 593037 h 1417834"/>
              <a:gd name="connsiteX6" fmla="*/ 1479755 w 1479755"/>
              <a:gd name="connsiteY6" fmla="*/ 764262 h 1417834"/>
              <a:gd name="connsiteX7" fmla="*/ 1103086 w 1479755"/>
              <a:gd name="connsiteY7" fmla="*/ 764262 h 1417834"/>
              <a:gd name="connsiteX8" fmla="*/ 1103086 w 1479755"/>
              <a:gd name="connsiteY8" fmla="*/ 790268 h 1417834"/>
              <a:gd name="connsiteX9" fmla="*/ 842443 w 1479755"/>
              <a:gd name="connsiteY9" fmla="*/ 790268 h 1417834"/>
              <a:gd name="connsiteX10" fmla="*/ 842443 w 1479755"/>
              <a:gd name="connsiteY10" fmla="*/ 1417834 h 1417834"/>
              <a:gd name="connsiteX11" fmla="*/ 304800 w 1479755"/>
              <a:gd name="connsiteY11" fmla="*/ 1417834 h 1417834"/>
              <a:gd name="connsiteX12" fmla="*/ 304800 w 1479755"/>
              <a:gd name="connsiteY12" fmla="*/ 593037 h 1417834"/>
              <a:gd name="connsiteX13" fmla="*/ 0 w 1479755"/>
              <a:gd name="connsiteY13" fmla="*/ 593037 h 1417834"/>
              <a:gd name="connsiteX14" fmla="*/ 0 w 1479755"/>
              <a:gd name="connsiteY14" fmla="*/ 150351 h 1417834"/>
              <a:gd name="connsiteX15" fmla="*/ 624263 w 1479755"/>
              <a:gd name="connsiteY15" fmla="*/ 150351 h 141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55" h="1417834">
                <a:moveTo>
                  <a:pt x="624263" y="0"/>
                </a:moveTo>
                <a:lnTo>
                  <a:pt x="1103086" y="0"/>
                </a:lnTo>
                <a:lnTo>
                  <a:pt x="1103086" y="150351"/>
                </a:lnTo>
                <a:lnTo>
                  <a:pt x="1479755" y="150351"/>
                </a:lnTo>
                <a:lnTo>
                  <a:pt x="1479755" y="423313"/>
                </a:lnTo>
                <a:lnTo>
                  <a:pt x="1479755" y="593037"/>
                </a:lnTo>
                <a:lnTo>
                  <a:pt x="1479755" y="764262"/>
                </a:lnTo>
                <a:lnTo>
                  <a:pt x="1103086" y="764262"/>
                </a:lnTo>
                <a:lnTo>
                  <a:pt x="1103086" y="790268"/>
                </a:lnTo>
                <a:lnTo>
                  <a:pt x="842443" y="790268"/>
                </a:lnTo>
                <a:lnTo>
                  <a:pt x="842443" y="1417834"/>
                </a:lnTo>
                <a:lnTo>
                  <a:pt x="304800" y="1417834"/>
                </a:lnTo>
                <a:lnTo>
                  <a:pt x="304800" y="593037"/>
                </a:lnTo>
                <a:lnTo>
                  <a:pt x="0" y="593037"/>
                </a:lnTo>
                <a:lnTo>
                  <a:pt x="0" y="150351"/>
                </a:lnTo>
                <a:lnTo>
                  <a:pt x="624263" y="15035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0FC83-0524-4A0B-B797-F734A417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439"/>
          <a:stretch/>
        </p:blipFill>
        <p:spPr>
          <a:xfrm>
            <a:off x="756138" y="1250353"/>
            <a:ext cx="7772400" cy="304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692E-652C-959A-D4DD-325F865DBA36}"/>
              </a:ext>
            </a:extLst>
          </p:cNvPr>
          <p:cNvSpPr txBox="1"/>
          <p:nvPr/>
        </p:nvSpPr>
        <p:spPr>
          <a:xfrm rot="19988676">
            <a:off x="4175486" y="3502822"/>
            <a:ext cx="457244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itchFamily="82" charset="77"/>
              </a:rPr>
              <a:t>CLOSED</a:t>
            </a:r>
          </a:p>
          <a:p>
            <a:pPr algn="ctr"/>
            <a:r>
              <a:rPr lang="en-US" sz="6600" dirty="0">
                <a:latin typeface="Stencil" pitchFamily="82" charset="77"/>
              </a:rPr>
              <a:t>No Entry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77AA50-2A67-77F4-38B8-A6756AF27316}"/>
              </a:ext>
            </a:extLst>
          </p:cNvPr>
          <p:cNvSpPr/>
          <p:nvPr/>
        </p:nvSpPr>
        <p:spPr>
          <a:xfrm rot="19889976">
            <a:off x="4020375" y="3606578"/>
            <a:ext cx="4882661" cy="19577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AD771-0B48-4FD1-A1E1-46C342A534DD}"/>
              </a:ext>
            </a:extLst>
          </p:cNvPr>
          <p:cNvSpPr txBox="1"/>
          <p:nvPr/>
        </p:nvSpPr>
        <p:spPr>
          <a:xfrm>
            <a:off x="609600" y="5855676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No entry after 3:00pm</a:t>
            </a:r>
          </a:p>
        </p:txBody>
      </p:sp>
    </p:spTree>
    <p:extLst>
      <p:ext uri="{BB962C8B-B14F-4D97-AF65-F5344CB8AC3E}">
        <p14:creationId xmlns:p14="http://schemas.microsoft.com/office/powerpoint/2010/main" val="362133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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6030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6A92B-E320-C396-3E6C-2D639F7C93E0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24907" y="2778175"/>
            <a:ext cx="3112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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883605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8D4D-7202-4C5E-A032-184C75D871B5}"/>
              </a:ext>
            </a:extLst>
          </p:cNvPr>
          <p:cNvSpPr txBox="1"/>
          <p:nvPr/>
        </p:nvSpPr>
        <p:spPr>
          <a:xfrm>
            <a:off x="2936631" y="2320975"/>
            <a:ext cx="3112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itchFamily="2" charset="2"/>
              </a:rPr>
              <a:t>Next Time…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182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883"/>
            <a:ext cx="9173240" cy="6836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BEE06-6159-D8E2-5641-289F8AA32F6B}"/>
              </a:ext>
            </a:extLst>
          </p:cNvPr>
          <p:cNvGrpSpPr/>
          <p:nvPr/>
        </p:nvGrpSpPr>
        <p:grpSpPr>
          <a:xfrm>
            <a:off x="6072104" y="3704492"/>
            <a:ext cx="2315758" cy="2244253"/>
            <a:chOff x="3332965" y="1049930"/>
            <a:chExt cx="5054897" cy="4898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79648B-843F-0A05-8DB0-90B46204B2D2}"/>
                </a:ext>
              </a:extLst>
            </p:cNvPr>
            <p:cNvSpPr/>
            <p:nvPr/>
          </p:nvSpPr>
          <p:spPr>
            <a:xfrm>
              <a:off x="3332965" y="1727991"/>
              <a:ext cx="5054897" cy="70924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Anderson Ave 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B25A4B-F6B1-209D-BC58-C2E69A62E896}"/>
                </a:ext>
              </a:extLst>
            </p:cNvPr>
            <p:cNvSpPr/>
            <p:nvPr/>
          </p:nvSpPr>
          <p:spPr>
            <a:xfrm>
              <a:off x="5881037" y="3247293"/>
              <a:ext cx="1088332" cy="1453661"/>
            </a:xfrm>
            <a:custGeom>
              <a:avLst/>
              <a:gdLst>
                <a:gd name="connsiteX0" fmla="*/ 139892 w 1088332"/>
                <a:gd name="connsiteY0" fmla="*/ 0 h 1453661"/>
                <a:gd name="connsiteX1" fmla="*/ 754225 w 1088332"/>
                <a:gd name="connsiteY1" fmla="*/ 0 h 1453661"/>
                <a:gd name="connsiteX2" fmla="*/ 754225 w 1088332"/>
                <a:gd name="connsiteY2" fmla="*/ 669378 h 1453661"/>
                <a:gd name="connsiteX3" fmla="*/ 1088332 w 1088332"/>
                <a:gd name="connsiteY3" fmla="*/ 669378 h 1453661"/>
                <a:gd name="connsiteX4" fmla="*/ 1088332 w 1088332"/>
                <a:gd name="connsiteY4" fmla="*/ 1453661 h 1453661"/>
                <a:gd name="connsiteX5" fmla="*/ 0 w 1088332"/>
                <a:gd name="connsiteY5" fmla="*/ 1453661 h 1453661"/>
                <a:gd name="connsiteX6" fmla="*/ 0 w 1088332"/>
                <a:gd name="connsiteY6" fmla="*/ 669378 h 1453661"/>
                <a:gd name="connsiteX7" fmla="*/ 139892 w 1088332"/>
                <a:gd name="connsiteY7" fmla="*/ 669378 h 145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32" h="1453661">
                  <a:moveTo>
                    <a:pt x="139892" y="0"/>
                  </a:moveTo>
                  <a:lnTo>
                    <a:pt x="754225" y="0"/>
                  </a:lnTo>
                  <a:lnTo>
                    <a:pt x="754225" y="669378"/>
                  </a:lnTo>
                  <a:lnTo>
                    <a:pt x="1088332" y="669378"/>
                  </a:lnTo>
                  <a:lnTo>
                    <a:pt x="1088332" y="1453661"/>
                  </a:lnTo>
                  <a:lnTo>
                    <a:pt x="0" y="1453661"/>
                  </a:lnTo>
                  <a:lnTo>
                    <a:pt x="0" y="669378"/>
                  </a:lnTo>
                  <a:lnTo>
                    <a:pt x="139892" y="669378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B0D83E-7492-9D53-8E1E-7433F5E8E7FA}"/>
                </a:ext>
              </a:extLst>
            </p:cNvPr>
            <p:cNvSpPr/>
            <p:nvPr/>
          </p:nvSpPr>
          <p:spPr>
            <a:xfrm>
              <a:off x="6787928" y="2730763"/>
              <a:ext cx="329032" cy="7092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1DA93-C957-4EAD-13B2-EAF4C683E76E}"/>
                </a:ext>
              </a:extLst>
            </p:cNvPr>
            <p:cNvSpPr/>
            <p:nvPr/>
          </p:nvSpPr>
          <p:spPr>
            <a:xfrm>
              <a:off x="6271846" y="5179146"/>
              <a:ext cx="592015" cy="4655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032D97-FFF6-A39A-6771-1BCB9DE2321F}"/>
                </a:ext>
              </a:extLst>
            </p:cNvPr>
            <p:cNvSpPr/>
            <p:nvPr/>
          </p:nvSpPr>
          <p:spPr>
            <a:xfrm>
              <a:off x="5293109" y="5094480"/>
              <a:ext cx="503953" cy="550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2CB2D8-C16D-E523-BA48-57D069BDA7A1}"/>
                </a:ext>
              </a:extLst>
            </p:cNvPr>
            <p:cNvSpPr/>
            <p:nvPr/>
          </p:nvSpPr>
          <p:spPr>
            <a:xfrm rot="5400000">
              <a:off x="5336238" y="3111484"/>
              <a:ext cx="4898815" cy="7757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Carlisle Blvd Se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40F3DF-371F-3D98-E1CD-F181FB5BB88B}"/>
                </a:ext>
              </a:extLst>
            </p:cNvPr>
            <p:cNvSpPr/>
            <p:nvPr/>
          </p:nvSpPr>
          <p:spPr>
            <a:xfrm>
              <a:off x="4600736" y="3215677"/>
              <a:ext cx="944278" cy="1368225"/>
            </a:xfrm>
            <a:custGeom>
              <a:avLst/>
              <a:gdLst>
                <a:gd name="connsiteX0" fmla="*/ 0 w 944278"/>
                <a:gd name="connsiteY0" fmla="*/ 0 h 1368225"/>
                <a:gd name="connsiteX1" fmla="*/ 614333 w 944278"/>
                <a:gd name="connsiteY1" fmla="*/ 0 h 1368225"/>
                <a:gd name="connsiteX2" fmla="*/ 614333 w 944278"/>
                <a:gd name="connsiteY2" fmla="*/ 152400 h 1368225"/>
                <a:gd name="connsiteX3" fmla="*/ 766733 w 944278"/>
                <a:gd name="connsiteY3" fmla="*/ 152400 h 1368225"/>
                <a:gd name="connsiteX4" fmla="*/ 766733 w 944278"/>
                <a:gd name="connsiteY4" fmla="*/ 818044 h 1368225"/>
                <a:gd name="connsiteX5" fmla="*/ 944278 w 944278"/>
                <a:gd name="connsiteY5" fmla="*/ 818044 h 1368225"/>
                <a:gd name="connsiteX6" fmla="*/ 944278 w 944278"/>
                <a:gd name="connsiteY6" fmla="*/ 1368225 h 1368225"/>
                <a:gd name="connsiteX7" fmla="*/ 310160 w 944278"/>
                <a:gd name="connsiteY7" fmla="*/ 1368225 h 1368225"/>
                <a:gd name="connsiteX8" fmla="*/ 310160 w 944278"/>
                <a:gd name="connsiteY8" fmla="*/ 970444 h 1368225"/>
                <a:gd name="connsiteX9" fmla="*/ 152400 w 944278"/>
                <a:gd name="connsiteY9" fmla="*/ 970444 h 1368225"/>
                <a:gd name="connsiteX10" fmla="*/ 152400 w 944278"/>
                <a:gd name="connsiteY10" fmla="*/ 818044 h 1368225"/>
                <a:gd name="connsiteX11" fmla="*/ 0 w 944278"/>
                <a:gd name="connsiteY11" fmla="*/ 818044 h 136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78" h="1368225">
                  <a:moveTo>
                    <a:pt x="0" y="0"/>
                  </a:moveTo>
                  <a:lnTo>
                    <a:pt x="614333" y="0"/>
                  </a:lnTo>
                  <a:lnTo>
                    <a:pt x="614333" y="152400"/>
                  </a:lnTo>
                  <a:lnTo>
                    <a:pt x="766733" y="152400"/>
                  </a:lnTo>
                  <a:lnTo>
                    <a:pt x="766733" y="818044"/>
                  </a:lnTo>
                  <a:lnTo>
                    <a:pt x="944278" y="818044"/>
                  </a:lnTo>
                  <a:lnTo>
                    <a:pt x="944278" y="1368225"/>
                  </a:lnTo>
                  <a:lnTo>
                    <a:pt x="310160" y="1368225"/>
                  </a:lnTo>
                  <a:lnTo>
                    <a:pt x="310160" y="970444"/>
                  </a:lnTo>
                  <a:lnTo>
                    <a:pt x="152400" y="970444"/>
                  </a:lnTo>
                  <a:lnTo>
                    <a:pt x="152400" y="818044"/>
                  </a:lnTo>
                  <a:lnTo>
                    <a:pt x="0" y="818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DBD441-4653-0E44-4FF4-373992CDA539}"/>
                </a:ext>
              </a:extLst>
            </p:cNvPr>
            <p:cNvSpPr/>
            <p:nvPr/>
          </p:nvSpPr>
          <p:spPr>
            <a:xfrm>
              <a:off x="6404290" y="2637692"/>
              <a:ext cx="785121" cy="2341974"/>
            </a:xfrm>
            <a:custGeom>
              <a:avLst/>
              <a:gdLst>
                <a:gd name="connsiteX0" fmla="*/ 266140 w 800482"/>
                <a:gd name="connsiteY0" fmla="*/ 0 h 2341974"/>
                <a:gd name="connsiteX1" fmla="*/ 289586 w 800482"/>
                <a:gd name="connsiteY1" fmla="*/ 1096108 h 2341974"/>
                <a:gd name="connsiteX2" fmla="*/ 729201 w 800482"/>
                <a:gd name="connsiteY2" fmla="*/ 1072662 h 2341974"/>
                <a:gd name="connsiteX3" fmla="*/ 735063 w 800482"/>
                <a:gd name="connsiteY3" fmla="*/ 2186354 h 2341974"/>
                <a:gd name="connsiteX4" fmla="*/ 96155 w 800482"/>
                <a:gd name="connsiteY4" fmla="*/ 2327031 h 2341974"/>
                <a:gd name="connsiteX5" fmla="*/ 14094 w 800482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5544"/>
                <a:gd name="connsiteY0" fmla="*/ 0 h 2341974"/>
                <a:gd name="connsiteX1" fmla="*/ 383370 w 795544"/>
                <a:gd name="connsiteY1" fmla="*/ 1078524 h 2341974"/>
                <a:gd name="connsiteX2" fmla="*/ 729201 w 795544"/>
                <a:gd name="connsiteY2" fmla="*/ 1072662 h 2341974"/>
                <a:gd name="connsiteX3" fmla="*/ 735063 w 795544"/>
                <a:gd name="connsiteY3" fmla="*/ 2186354 h 2341974"/>
                <a:gd name="connsiteX4" fmla="*/ 96155 w 795544"/>
                <a:gd name="connsiteY4" fmla="*/ 2327031 h 2341974"/>
                <a:gd name="connsiteX5" fmla="*/ 14094 w 795544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96442"/>
                <a:gd name="connsiteY0" fmla="*/ 0 h 2341974"/>
                <a:gd name="connsiteX1" fmla="*/ 365785 w 796442"/>
                <a:gd name="connsiteY1" fmla="*/ 1078524 h 2341974"/>
                <a:gd name="connsiteX2" fmla="*/ 729201 w 796442"/>
                <a:gd name="connsiteY2" fmla="*/ 1072662 h 2341974"/>
                <a:gd name="connsiteX3" fmla="*/ 735063 w 796442"/>
                <a:gd name="connsiteY3" fmla="*/ 2186354 h 2341974"/>
                <a:gd name="connsiteX4" fmla="*/ 96155 w 796442"/>
                <a:gd name="connsiteY4" fmla="*/ 2327031 h 2341974"/>
                <a:gd name="connsiteX5" fmla="*/ 14094 w 796442"/>
                <a:gd name="connsiteY5" fmla="*/ 2127739 h 2341974"/>
                <a:gd name="connsiteX0" fmla="*/ 266140 w 785121"/>
                <a:gd name="connsiteY0" fmla="*/ 0 h 2341974"/>
                <a:gd name="connsiteX1" fmla="*/ 365785 w 785121"/>
                <a:gd name="connsiteY1" fmla="*/ 1078524 h 2341974"/>
                <a:gd name="connsiteX2" fmla="*/ 729201 w 785121"/>
                <a:gd name="connsiteY2" fmla="*/ 1072662 h 2341974"/>
                <a:gd name="connsiteX3" fmla="*/ 735063 w 785121"/>
                <a:gd name="connsiteY3" fmla="*/ 2186354 h 2341974"/>
                <a:gd name="connsiteX4" fmla="*/ 96155 w 785121"/>
                <a:gd name="connsiteY4" fmla="*/ 2327031 h 2341974"/>
                <a:gd name="connsiteX5" fmla="*/ 14094 w 785121"/>
                <a:gd name="connsiteY5" fmla="*/ 2127739 h 23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121" h="2341974">
                  <a:moveTo>
                    <a:pt x="266140" y="0"/>
                  </a:moveTo>
                  <a:cubicBezTo>
                    <a:pt x="239274" y="458665"/>
                    <a:pt x="312053" y="659424"/>
                    <a:pt x="365785" y="1078524"/>
                  </a:cubicBezTo>
                  <a:cubicBezTo>
                    <a:pt x="800518" y="1128347"/>
                    <a:pt x="480086" y="970085"/>
                    <a:pt x="729201" y="1072662"/>
                  </a:cubicBezTo>
                  <a:cubicBezTo>
                    <a:pt x="749716" y="1556239"/>
                    <a:pt x="840571" y="1977293"/>
                    <a:pt x="735063" y="2186354"/>
                  </a:cubicBezTo>
                  <a:cubicBezTo>
                    <a:pt x="629555" y="2395416"/>
                    <a:pt x="216317" y="2336800"/>
                    <a:pt x="96155" y="2327031"/>
                  </a:cubicBezTo>
                  <a:cubicBezTo>
                    <a:pt x="-24007" y="2317262"/>
                    <a:pt x="-4957" y="2222500"/>
                    <a:pt x="14094" y="212773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tailEnd type="stealt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66140 w 800482"/>
                        <a:gd name="connsiteY0" fmla="*/ 0 h 2341974"/>
                        <a:gd name="connsiteX1" fmla="*/ 289586 w 800482"/>
                        <a:gd name="connsiteY1" fmla="*/ 1096108 h 2341974"/>
                        <a:gd name="connsiteX2" fmla="*/ 729201 w 800482"/>
                        <a:gd name="connsiteY2" fmla="*/ 1072662 h 2341974"/>
                        <a:gd name="connsiteX3" fmla="*/ 735063 w 800482"/>
                        <a:gd name="connsiteY3" fmla="*/ 2186354 h 2341974"/>
                        <a:gd name="connsiteX4" fmla="*/ 96155 w 800482"/>
                        <a:gd name="connsiteY4" fmla="*/ 2327031 h 2341974"/>
                        <a:gd name="connsiteX5" fmla="*/ 14094 w 800482"/>
                        <a:gd name="connsiteY5" fmla="*/ 2127739 h 2341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482" h="2341974" extrusionOk="0">
                          <a:moveTo>
                            <a:pt x="266140" y="0"/>
                          </a:moveTo>
                          <a:cubicBezTo>
                            <a:pt x="207234" y="438902"/>
                            <a:pt x="176301" y="930883"/>
                            <a:pt x="289586" y="1096108"/>
                          </a:cubicBezTo>
                          <a:cubicBezTo>
                            <a:pt x="403644" y="1282649"/>
                            <a:pt x="597675" y="892775"/>
                            <a:pt x="729201" y="1072662"/>
                          </a:cubicBezTo>
                          <a:cubicBezTo>
                            <a:pt x="795776" y="1261861"/>
                            <a:pt x="833732" y="2015092"/>
                            <a:pt x="735063" y="2186354"/>
                          </a:cubicBezTo>
                          <a:cubicBezTo>
                            <a:pt x="598017" y="2378161"/>
                            <a:pt x="226787" y="2341802"/>
                            <a:pt x="96155" y="2327031"/>
                          </a:cubicBezTo>
                          <a:cubicBezTo>
                            <a:pt x="-2075" y="2319864"/>
                            <a:pt x="-3231" y="2218947"/>
                            <a:pt x="14094" y="2127739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1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97E6B1-D2FD-BE75-BA85-18262EE66E04}"/>
              </a:ext>
            </a:extLst>
          </p:cNvPr>
          <p:cNvSpPr/>
          <p:nvPr/>
        </p:nvSpPr>
        <p:spPr>
          <a:xfrm>
            <a:off x="4012426" y="5848666"/>
            <a:ext cx="1255561" cy="430395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7349-8D4F-6D28-1FB5-BA81D6EE714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D9022-E4D2-D4F3-BD74-31F231F7F61C}"/>
              </a:ext>
            </a:extLst>
          </p:cNvPr>
          <p:cNvSpPr txBox="1"/>
          <p:nvPr/>
        </p:nvSpPr>
        <p:spPr>
          <a:xfrm>
            <a:off x="1887440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Trinity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33494C64-19D1-C6DB-03E7-03D6514B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654" y="4709452"/>
            <a:ext cx="1008160" cy="1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B068-F37E-E748-6357-42481518E80D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332D-179B-6456-06E0-B5DCF279022C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53A9-A24E-40A8-8E47-6E4D54C4647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5417</TotalTime>
  <Words>578</Words>
  <Application>Microsoft Macintosh PowerPoint</Application>
  <PresentationFormat>Letter Paper (8.5x11 in)</PresentationFormat>
  <Paragraphs>201</Paragraphs>
  <Slides>52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Elephant Pro</vt:lpstr>
      <vt:lpstr>Impact</vt:lpstr>
      <vt:lpstr>Rastanty Cortez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30</cp:revision>
  <cp:lastPrinted>2023-06-03T19:27:03Z</cp:lastPrinted>
  <dcterms:created xsi:type="dcterms:W3CDTF">2022-08-26T05:21:33Z</dcterms:created>
  <dcterms:modified xsi:type="dcterms:W3CDTF">2023-06-14T03:33:30Z</dcterms:modified>
</cp:coreProperties>
</file>